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521" r:id="rId2"/>
    <p:sldId id="52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16DB0-9151-46CA-825B-5DF2B1A9BD65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5599F-1F02-4DA8-9E41-1EC493B2E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44B03-3E3B-49DC-8258-1758693306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18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44B03-3E3B-49DC-8258-1758693306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8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2870887"/>
            <a:ext cx="2844800" cy="365125"/>
          </a:xfrm>
        </p:spPr>
        <p:txBody>
          <a:bodyPr/>
          <a:lstStyle/>
          <a:p>
            <a:fld id="{E43D5F8B-ECF4-4344-9854-B9B0C08959BD}" type="datetime1">
              <a:rPr lang="en-US" smtClean="0"/>
              <a:pPr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0800" y="2870887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2800" y="2870887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024663"/>
            <a:ext cx="12192000" cy="12192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13264"/>
          <a:stretch/>
        </p:blipFill>
        <p:spPr>
          <a:xfrm>
            <a:off x="2" y="-5737"/>
            <a:ext cx="12191999" cy="20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3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7537-C71C-4116-995A-9A06A566B238}" type="datetime1">
              <a:rPr lang="en-US" smtClean="0"/>
              <a:pPr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189408"/>
            <a:ext cx="10972800" cy="4881191"/>
          </a:xfrm>
        </p:spPr>
        <p:txBody>
          <a:bodyPr/>
          <a:lstStyle>
            <a:lvl1pPr marL="243834" indent="-243834" algn="l">
              <a:defRPr sz="3200">
                <a:latin typeface="Arial"/>
                <a:cs typeface="Arial"/>
              </a:defRPr>
            </a:lvl1pPr>
            <a:lvl2pPr marL="990575" indent="-380990" algn="l">
              <a:buFont typeface="Wingdings" panose="05000000000000000000" pitchFamily="2" charset="2"/>
              <a:buChar char="Ø"/>
              <a:defRPr sz="2933">
                <a:latin typeface="Arial"/>
                <a:cs typeface="Arial"/>
              </a:defRPr>
            </a:lvl2pPr>
            <a:lvl3pPr marL="1523962" indent="-304792" algn="l">
              <a:buFont typeface="Wingdings" panose="05000000000000000000" pitchFamily="2" charset="2"/>
              <a:buChar char="§"/>
              <a:defRPr sz="2667">
                <a:latin typeface="Arial"/>
                <a:cs typeface="Arial"/>
              </a:defRPr>
            </a:lvl3pPr>
            <a:lvl4pPr marL="2133547" indent="-304792" algn="l">
              <a:buFont typeface="Wingdings" panose="05000000000000000000" pitchFamily="2" charset="2"/>
              <a:buChar char="ü"/>
              <a:defRPr sz="2400"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0600"/>
          </a:xfrm>
          <a:solidFill>
            <a:srgbClr val="FFC627"/>
          </a:solidFill>
        </p:spPr>
        <p:txBody>
          <a:bodyPr>
            <a:noAutofit/>
          </a:bodyPr>
          <a:lstStyle>
            <a:lvl1pPr algn="l">
              <a:defRPr sz="40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9200" y="6492875"/>
            <a:ext cx="812800" cy="365125"/>
          </a:xfrm>
        </p:spPr>
        <p:txBody>
          <a:bodyPr/>
          <a:lstStyle>
            <a:lvl1pPr algn="r">
              <a:defRPr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34" y="49782"/>
            <a:ext cx="3212599" cy="8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08D4F-A46E-4D81-882A-E51128BB0C48}" type="datetime1">
              <a:rPr lang="en-US" smtClean="0"/>
              <a:pPr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4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/>
          <a:lstStyle/>
          <a:p>
            <a:r>
              <a:rPr lang="en-US" sz="3200" dirty="0"/>
              <a:t>Motivation and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1219170"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B1E581-FC91-481A-B434-5C9E66328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34" y="49783"/>
            <a:ext cx="3212599" cy="891035"/>
          </a:xfrm>
          <a:prstGeom prst="rect">
            <a:avLst/>
          </a:prstGeom>
        </p:spPr>
      </p:pic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4F934689-EA43-4546-B917-219569F695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2"/>
          <a:stretch/>
        </p:blipFill>
        <p:spPr>
          <a:xfrm>
            <a:off x="444138" y="4595197"/>
            <a:ext cx="5741509" cy="2223488"/>
          </a:xfrm>
          <a:prstGeom prst="rect">
            <a:avLst/>
          </a:prstGeo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EE59D640-09DA-4363-821F-BA4D475504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5"/>
          <a:stretch/>
        </p:blipFill>
        <p:spPr>
          <a:xfrm>
            <a:off x="6573009" y="4589520"/>
            <a:ext cx="4391789" cy="2218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89FD99-F26F-456F-BD44-27FE25E2E55E}"/>
              </a:ext>
            </a:extLst>
          </p:cNvPr>
          <p:cNvSpPr txBox="1"/>
          <p:nvPr/>
        </p:nvSpPr>
        <p:spPr>
          <a:xfrm>
            <a:off x="56776" y="1267184"/>
            <a:ext cx="8163246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Latent style classification problem such as source camera identification (SCI) is hard even for human. But previous CNN based classification works well.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problem</a:t>
            </a:r>
            <a:r>
              <a:rPr lang="en-US" dirty="0"/>
              <a:t> we want to solve: what are the style features that is considered by the CNN model?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difficulty</a:t>
            </a:r>
            <a:r>
              <a:rPr lang="en-US" dirty="0"/>
              <a:t> we have: the content always mix with style and it is hard to separate the style and study it independently.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method</a:t>
            </a:r>
            <a:r>
              <a:rPr lang="en-US" dirty="0"/>
              <a:t> we propose: Use a GAN to perform camera style-transfer to separate the style from the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3" name="图片 8" descr="街道边的草地和树&#10;&#10;描述已自动生成">
            <a:extLst>
              <a:ext uri="{FF2B5EF4-FFF2-40B4-BE49-F238E27FC236}">
                <a16:creationId xmlns:a16="http://schemas.microsoft.com/office/drawing/2014/main" id="{E6EFE20E-310C-40D8-AF00-2C63CE973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44" y="1040383"/>
            <a:ext cx="1129483" cy="1500094"/>
          </a:xfrm>
          <a:prstGeom prst="rect">
            <a:avLst/>
          </a:prstGeom>
        </p:spPr>
      </p:pic>
      <p:sp>
        <p:nvSpPr>
          <p:cNvPr id="24" name="矩形 20">
            <a:extLst>
              <a:ext uri="{FF2B5EF4-FFF2-40B4-BE49-F238E27FC236}">
                <a16:creationId xmlns:a16="http://schemas.microsoft.com/office/drawing/2014/main" id="{67EC2CCD-03F8-49DC-896B-64768FC280D7}"/>
              </a:ext>
            </a:extLst>
          </p:cNvPr>
          <p:cNvSpPr/>
          <p:nvPr/>
        </p:nvSpPr>
        <p:spPr>
          <a:xfrm>
            <a:off x="8869742" y="2538991"/>
            <a:ext cx="92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HTC M7</a:t>
            </a:r>
          </a:p>
        </p:txBody>
      </p:sp>
      <p:pic>
        <p:nvPicPr>
          <p:cNvPr id="25" name="图片 15" descr="街道上的汽车&#10;&#10;描述已自动生成">
            <a:extLst>
              <a:ext uri="{FF2B5EF4-FFF2-40B4-BE49-F238E27FC236}">
                <a16:creationId xmlns:a16="http://schemas.microsoft.com/office/drawing/2014/main" id="{3A6AFA3C-62FC-4F0C-9F4C-A206697281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926" y="1040383"/>
            <a:ext cx="1129483" cy="1500095"/>
          </a:xfrm>
          <a:prstGeom prst="rect">
            <a:avLst/>
          </a:prstGeom>
        </p:spPr>
      </p:pic>
      <p:sp>
        <p:nvSpPr>
          <p:cNvPr id="26" name="矩形 21">
            <a:extLst>
              <a:ext uri="{FF2B5EF4-FFF2-40B4-BE49-F238E27FC236}">
                <a16:creationId xmlns:a16="http://schemas.microsoft.com/office/drawing/2014/main" id="{11EA44BB-7385-4E5E-8CA6-E7FF304966F0}"/>
              </a:ext>
            </a:extLst>
          </p:cNvPr>
          <p:cNvSpPr/>
          <p:nvPr/>
        </p:nvSpPr>
        <p:spPr>
          <a:xfrm>
            <a:off x="10397491" y="2538991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iPhone 6</a:t>
            </a:r>
          </a:p>
        </p:txBody>
      </p:sp>
      <p:pic>
        <p:nvPicPr>
          <p:cNvPr id="27" name="图片 17" descr="图片包含 户外, 人行道, 街道, 城市&#10;&#10;描述已自动生成">
            <a:extLst>
              <a:ext uri="{FF2B5EF4-FFF2-40B4-BE49-F238E27FC236}">
                <a16:creationId xmlns:a16="http://schemas.microsoft.com/office/drawing/2014/main" id="{A4CDD41F-3ABF-4FD3-949F-F97759BFD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891" y="2870178"/>
            <a:ext cx="1129483" cy="1500094"/>
          </a:xfrm>
          <a:prstGeom prst="rect">
            <a:avLst/>
          </a:prstGeom>
        </p:spPr>
      </p:pic>
      <p:sp>
        <p:nvSpPr>
          <p:cNvPr id="28" name="矩形 22">
            <a:extLst>
              <a:ext uri="{FF2B5EF4-FFF2-40B4-BE49-F238E27FC236}">
                <a16:creationId xmlns:a16="http://schemas.microsoft.com/office/drawing/2014/main" id="{0F1F479D-49FB-4D78-9BB6-D5FC7B15980E}"/>
              </a:ext>
            </a:extLst>
          </p:cNvPr>
          <p:cNvSpPr/>
          <p:nvPr/>
        </p:nvSpPr>
        <p:spPr>
          <a:xfrm>
            <a:off x="8665294" y="4383697"/>
            <a:ext cx="133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LG Nexus 5X</a:t>
            </a:r>
          </a:p>
        </p:txBody>
      </p:sp>
      <p:pic>
        <p:nvPicPr>
          <p:cNvPr id="29" name="图片 19" descr="街道边的轨道上行驶&#10;&#10;描述已自动生成">
            <a:extLst>
              <a:ext uri="{FF2B5EF4-FFF2-40B4-BE49-F238E27FC236}">
                <a16:creationId xmlns:a16="http://schemas.microsoft.com/office/drawing/2014/main" id="{4C05086B-1386-4A1F-A7AF-501260F3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926" y="2908323"/>
            <a:ext cx="1129483" cy="1500095"/>
          </a:xfrm>
          <a:prstGeom prst="rect">
            <a:avLst/>
          </a:prstGeom>
        </p:spPr>
      </p:pic>
      <p:sp>
        <p:nvSpPr>
          <p:cNvPr id="30" name="矩形 23">
            <a:extLst>
              <a:ext uri="{FF2B5EF4-FFF2-40B4-BE49-F238E27FC236}">
                <a16:creationId xmlns:a16="http://schemas.microsoft.com/office/drawing/2014/main" id="{09373EC0-063E-41E9-902A-0771BC116EB5}"/>
              </a:ext>
            </a:extLst>
          </p:cNvPr>
          <p:cNvSpPr/>
          <p:nvPr/>
        </p:nvSpPr>
        <p:spPr>
          <a:xfrm>
            <a:off x="10124815" y="4404854"/>
            <a:ext cx="1489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Galaxy Note 3</a:t>
            </a:r>
          </a:p>
        </p:txBody>
      </p:sp>
    </p:spTree>
    <p:extLst>
      <p:ext uri="{BB962C8B-B14F-4D97-AF65-F5344CB8AC3E}">
        <p14:creationId xmlns:p14="http://schemas.microsoft.com/office/powerpoint/2010/main" val="17950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/>
          <a:lstStyle/>
          <a:p>
            <a:r>
              <a:rPr lang="en-US" sz="3200" dirty="0"/>
              <a:t>Style Visualization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89033" y="6058766"/>
            <a:ext cx="812800" cy="365125"/>
          </a:xfrm>
        </p:spPr>
        <p:txBody>
          <a:bodyPr/>
          <a:lstStyle/>
          <a:p>
            <a:pPr defTabSz="1219170"/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1219170"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B1E581-FC91-481A-B434-5C9E66328B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34" y="49783"/>
            <a:ext cx="3212599" cy="891035"/>
          </a:xfrm>
          <a:prstGeom prst="rect">
            <a:avLst/>
          </a:prstGeom>
        </p:spPr>
      </p:pic>
      <p:pic>
        <p:nvPicPr>
          <p:cNvPr id="16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6FE8EEB-0235-4AB5-80C9-39C85A3655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002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8735" y="2823480"/>
            <a:ext cx="3985129" cy="3704297"/>
          </a:xfrm>
          <a:prstGeom prst="rect">
            <a:avLst/>
          </a:prstGeom>
        </p:spPr>
      </p:pic>
      <p:pic>
        <p:nvPicPr>
          <p:cNvPr id="17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9A14CBE-CBD8-468D-B844-E493C320D7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428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03863" y="2823480"/>
            <a:ext cx="3854381" cy="3596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DA760E-40C6-4136-90F9-D037C0BB2082}"/>
              </a:ext>
            </a:extLst>
          </p:cNvPr>
          <p:cNvSpPr txBox="1"/>
          <p:nvPr/>
        </p:nvSpPr>
        <p:spPr>
          <a:xfrm>
            <a:off x="7287850" y="2412018"/>
            <a:ext cx="490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[1], which can not catch the style correctly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9AE087-52D5-4271-AE20-EF6E3C96C78D}"/>
              </a:ext>
            </a:extLst>
          </p:cNvPr>
          <p:cNvSpPr/>
          <p:nvPr/>
        </p:nvSpPr>
        <p:spPr>
          <a:xfrm>
            <a:off x="488116" y="6505058"/>
            <a:ext cx="11535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[1] “Why Should I Trust You?” Explaining the Prediction of Any Classifier, M. T. Ribeiro, S. Singh and C. </a:t>
            </a:r>
            <a:r>
              <a:rPr lang="en-US" sz="1400" i="1" dirty="0" err="1"/>
              <a:t>Guestrin</a:t>
            </a:r>
            <a:endParaRPr lang="en-US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FB72D-86D8-48F6-8EAC-E92DCB944BD6}"/>
              </a:ext>
            </a:extLst>
          </p:cNvPr>
          <p:cNvSpPr txBox="1"/>
          <p:nvPr/>
        </p:nvSpPr>
        <p:spPr>
          <a:xfrm>
            <a:off x="352174" y="1361456"/>
            <a:ext cx="656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Generator is able to transfer the input (with no style)  to any style and cheat the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FFT indicates that one style shows one specific frequency domain pattern which is content-free.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C5061-B35C-924D-89C3-3609958AB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4975" y="2890863"/>
            <a:ext cx="3650458" cy="3693405"/>
          </a:xfrm>
          <a:prstGeom prst="rect">
            <a:avLst/>
          </a:prstGeom>
        </p:spPr>
      </p:pic>
      <p:pic>
        <p:nvPicPr>
          <p:cNvPr id="15" name="图片 5" descr="图片包含 游戏机, 钟表&#10;&#10;描述已自动生成">
            <a:extLst>
              <a:ext uri="{FF2B5EF4-FFF2-40B4-BE49-F238E27FC236}">
                <a16:creationId xmlns:a16="http://schemas.microsoft.com/office/drawing/2014/main" id="{D511D33E-4DF1-5042-9C36-C21D7486788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30634" r="7042" b="28417"/>
          <a:stretch/>
        </p:blipFill>
        <p:spPr>
          <a:xfrm>
            <a:off x="7298268" y="1224360"/>
            <a:ext cx="4572000" cy="11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0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2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186</Words>
  <Application>Microsoft Macintosh PowerPoint</Application>
  <PresentationFormat>Widescreen</PresentationFormat>
  <Paragraphs>18</Paragraphs>
  <Slides>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Times</vt:lpstr>
      <vt:lpstr>Wingdings</vt:lpstr>
      <vt:lpstr>1_Office Theme</vt:lpstr>
      <vt:lpstr>Motivation and Method</vt:lpstr>
      <vt:lpstr>Style Visualization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Diagram</dc:title>
  <dc:creator>熊 岩</dc:creator>
  <cp:lastModifiedBy>Yan Xiong (Student)</cp:lastModifiedBy>
  <cp:revision>6</cp:revision>
  <dcterms:created xsi:type="dcterms:W3CDTF">2020-05-01T01:32:35Z</dcterms:created>
  <dcterms:modified xsi:type="dcterms:W3CDTF">2020-05-01T02:25:45Z</dcterms:modified>
</cp:coreProperties>
</file>